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48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95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7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511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92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18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08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2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90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64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6C09-FC79-4C33-A89A-55B5B5CE4B3F}" type="datetimeFigureOut">
              <a:rPr lang="sv-SE" smtClean="0"/>
              <a:t>2023-04-29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5A424-3832-4D20-AFD4-8F3939E99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71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845588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6600" dirty="0">
                <a:solidFill>
                  <a:srgbClr val="FF0000"/>
                </a:solidFill>
              </a:rPr>
              <a:t>Hornsbergskvarteren</a:t>
            </a:r>
          </a:p>
        </p:txBody>
      </p:sp>
    </p:spTree>
    <p:extLst>
      <p:ext uri="{BB962C8B-B14F-4D97-AF65-F5344CB8AC3E}">
        <p14:creationId xmlns:p14="http://schemas.microsoft.com/office/powerpoint/2010/main" val="308023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298623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/>
              <a:t>Detaljplanen vann laga kraft 2022-12-22, med undantag av tidigare kvarter 1 och 2 som tas om i en ny detaljplan.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616" y="1825625"/>
            <a:ext cx="44807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2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nu?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Trafikförvaltningen har rivit alla byggnader och flyttat från depåområdet.</a:t>
            </a:r>
          </a:p>
          <a:p>
            <a:r>
              <a:rPr lang="sv-SE" dirty="0"/>
              <a:t>Markprovtagning pågår och därefter startar saneringsarbeten under hösten 2023. Saneringen väntas pågå 6-8 månader.</a:t>
            </a:r>
          </a:p>
          <a:p>
            <a:r>
              <a:rPr lang="sv-SE" dirty="0"/>
              <a:t>Skanska tillträder </a:t>
            </a:r>
            <a:r>
              <a:rPr lang="sv-SE" dirty="0" err="1"/>
              <a:t>kv</a:t>
            </a:r>
            <a:r>
              <a:rPr lang="sv-SE" dirty="0"/>
              <a:t> 8 ”triangeltomten” till sommaren, arbeten startar hösten 2023.</a:t>
            </a:r>
          </a:p>
          <a:p>
            <a:r>
              <a:rPr lang="sv-SE" dirty="0"/>
              <a:t>Fastighetskontoret är i gång med renoveringen av Kristinebergs IP nu.</a:t>
            </a:r>
          </a:p>
          <a:p>
            <a:r>
              <a:rPr lang="sv-SE" dirty="0"/>
              <a:t>Systemhandlingen och skedesplanen uppdateras under hösten 2023.</a:t>
            </a:r>
          </a:p>
          <a:p>
            <a:r>
              <a:rPr lang="sv-SE" dirty="0"/>
              <a:t>Den entreprenör som utför olika arbeten ansvarar för att upprätta Trafikanordningsplaner. Trafikkontoret godkänner. </a:t>
            </a:r>
          </a:p>
        </p:txBody>
      </p:sp>
    </p:spTree>
    <p:extLst>
      <p:ext uri="{BB962C8B-B14F-4D97-AF65-F5344CB8AC3E}">
        <p14:creationId xmlns:p14="http://schemas.microsoft.com/office/powerpoint/2010/main" val="125586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Tidigare skedesplan. Utbyggnadsordningen stämmer men inte angivna år.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754" y="1825625"/>
            <a:ext cx="64664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9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 i närområdet: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Hornsberg 10 – utökning av befintlig kontors- och centrumverksamhet. Detaljplanen antogs 20/4-23. Ombyggnad </a:t>
            </a:r>
            <a:r>
              <a:rPr lang="sv-SE" dirty="0" err="1"/>
              <a:t>Lenngrensgatan</a:t>
            </a:r>
            <a:r>
              <a:rPr lang="sv-SE" dirty="0"/>
              <a:t>, kantstensparkering och gångbanor på båda sidor. Byggaktör: Castellum</a:t>
            </a:r>
          </a:p>
          <a:p>
            <a:r>
              <a:rPr lang="sv-SE" dirty="0"/>
              <a:t>Kristineberg 1:10 – Kontorshus söder om Hornsbergskvarteren. Planerat antagande sommaren 2025. Gatuutbyggnad som binder samman Hornsbergskvarteren med Hjalmar Söderbergs Väg. Byggaktör NCC.</a:t>
            </a:r>
          </a:p>
          <a:p>
            <a:r>
              <a:rPr lang="sv-SE" dirty="0"/>
              <a:t>Stadshagen – Bostäder, studentlägenheter, kontor, skola, idrott, underjordisk tennishall Planen antogs 2018. Pågående är E01, första entreprenaden i utbyggnaden. E01 färdigställs 2026-05-08</a:t>
            </a:r>
          </a:p>
        </p:txBody>
      </p:sp>
    </p:spTree>
    <p:extLst>
      <p:ext uri="{BB962C8B-B14F-4D97-AF65-F5344CB8AC3E}">
        <p14:creationId xmlns:p14="http://schemas.microsoft.com/office/powerpoint/2010/main" val="344706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Projektgruppen: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Matilda Lewis – Projektledare (avtalsfrågor, fastighetsbildningar)</a:t>
            </a:r>
          </a:p>
          <a:p>
            <a:r>
              <a:rPr lang="sv-SE" dirty="0"/>
              <a:t>Niclas Falkenbert – Byggprojektledare (systemhandling, utbyggnad)</a:t>
            </a:r>
          </a:p>
          <a:p>
            <a:r>
              <a:rPr lang="sv-SE" dirty="0"/>
              <a:t>Emma Wirén – Landskap </a:t>
            </a:r>
          </a:p>
          <a:p>
            <a:r>
              <a:rPr lang="sv-SE" dirty="0"/>
              <a:t>Åsa Johansson </a:t>
            </a:r>
            <a:r>
              <a:rPr lang="sv-SE"/>
              <a:t>konsult Landskap</a:t>
            </a:r>
            <a:endParaRPr lang="sv-SE" dirty="0"/>
          </a:p>
          <a:p>
            <a:r>
              <a:rPr lang="sv-SE" dirty="0"/>
              <a:t>Abraham Rondon/Joanna Saber – Trafik</a:t>
            </a:r>
          </a:p>
          <a:p>
            <a:r>
              <a:rPr lang="sv-SE" dirty="0"/>
              <a:t>Miljö – Ersättare för Alexandra Bercoff</a:t>
            </a:r>
          </a:p>
        </p:txBody>
      </p:sp>
    </p:spTree>
    <p:extLst>
      <p:ext uri="{BB962C8B-B14F-4D97-AF65-F5344CB8AC3E}">
        <p14:creationId xmlns:p14="http://schemas.microsoft.com/office/powerpoint/2010/main" val="1106192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241</Words>
  <Application>Microsoft Office PowerPoint</Application>
  <PresentationFormat>Bredbild</PresentationFormat>
  <Paragraphs>21</Paragraphs>
  <Slides>6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Hornsbergskvarteren</vt:lpstr>
      <vt:lpstr>Detaljplanen vann laga kraft 2022-12-22, med undantag av tidigare kvarter 1 och 2 som tas om i en ny detaljplan. </vt:lpstr>
      <vt:lpstr>Vad händer nu?</vt:lpstr>
      <vt:lpstr>Tidigare skedesplan. Utbyggnadsordningen stämmer men inte angivna år.</vt:lpstr>
      <vt:lpstr>Övrigt i närområdet:</vt:lpstr>
      <vt:lpstr>Projektgruppen: 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Hornsbergskvarteren</dc:title>
  <dc:creator>Matilda Lewis</dc:creator>
  <cp:lastModifiedBy>Håkan Rosander</cp:lastModifiedBy>
  <cp:revision>15</cp:revision>
  <dcterms:created xsi:type="dcterms:W3CDTF">2023-02-24T09:52:00Z</dcterms:created>
  <dcterms:modified xsi:type="dcterms:W3CDTF">2023-04-29T11:16:52Z</dcterms:modified>
</cp:coreProperties>
</file>